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3379" y="1234904"/>
            <a:ext cx="7427741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3379" y="3714579"/>
            <a:ext cx="742774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687DE-BC17-47DF-9311-E34295D66AE1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CE97-5251-4554-9ECD-8BDD0F7A6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4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687DE-BC17-47DF-9311-E34295D66AE1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CE97-5251-4554-9ECD-8BDD0F7A6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3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687DE-BC17-47DF-9311-E34295D66AE1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CE97-5251-4554-9ECD-8BDD0F7A6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8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687DE-BC17-47DF-9311-E34295D66AE1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CE97-5251-4554-9ECD-8BDD0F7A6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5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687DE-BC17-47DF-9311-E34295D66AE1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CE97-5251-4554-9ECD-8BDD0F7A6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687DE-BC17-47DF-9311-E34295D66AE1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CE97-5251-4554-9ECD-8BDD0F7A6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63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687DE-BC17-47DF-9311-E34295D66AE1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CE97-5251-4554-9ECD-8BDD0F7A6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41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687DE-BC17-47DF-9311-E34295D66AE1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CE97-5251-4554-9ECD-8BDD0F7A6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96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687DE-BC17-47DF-9311-E34295D66AE1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CE97-5251-4554-9ECD-8BDD0F7A6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50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prezentr.com/?utm_source=templates&amp;utm_medium=presentation&amp;utm_campaign=free_downloads_2020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1348" y="365125"/>
            <a:ext cx="83280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88291"/>
            <a:ext cx="10515600" cy="388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5C687DE-BC17-47DF-9311-E34295D66AE1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8074" y="6356350"/>
            <a:ext cx="731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A7AECE97-5251-4554-9ECD-8BDD0F7A645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tx1">
                    <a:lumMod val="50000"/>
                    <a:lumOff val="50000"/>
                  </a:schemeClr>
                </a:solidFill>
                <a:hlinkClick r:id="rId13"/>
              </a:rPr>
              <a:t>prezentr.com</a:t>
            </a:r>
            <a:r>
              <a:rPr lang="bs-Latn-BA" sz="120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541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22852-4230-4F06-9348-3F396C039B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Minecraft Question Answering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22F537-8F3B-4C67-BD24-452CF961CF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David Schulz</a:t>
            </a:r>
          </a:p>
        </p:txBody>
      </p:sp>
    </p:spTree>
    <p:extLst>
      <p:ext uri="{BB962C8B-B14F-4D97-AF65-F5344CB8AC3E}">
        <p14:creationId xmlns:p14="http://schemas.microsoft.com/office/powerpoint/2010/main" val="2956913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389A-394F-41ED-BEE1-9C04406B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Question Answering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1756E-37D6-4489-86F1-34F016149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question about Minecraft mechanics</a:t>
            </a:r>
          </a:p>
          <a:p>
            <a:pPr lvl="1"/>
            <a:r>
              <a:rPr lang="en-US" dirty="0"/>
              <a:t>Fully and correctly</a:t>
            </a:r>
          </a:p>
          <a:p>
            <a:r>
              <a:rPr lang="en-US" dirty="0"/>
              <a:t>Blocks, items, mobs, places, gameplay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Category: Mobs</a:t>
            </a:r>
          </a:p>
          <a:p>
            <a:pPr lvl="1"/>
            <a:r>
              <a:rPr lang="en-US" dirty="0"/>
              <a:t>Question: How do I tame a wolf?</a:t>
            </a:r>
          </a:p>
          <a:p>
            <a:pPr lvl="1"/>
            <a:r>
              <a:rPr lang="en-US" dirty="0"/>
              <a:t>Answer: You can tame a wolf by</a:t>
            </a:r>
          </a:p>
          <a:p>
            <a:pPr marL="457200" lvl="1" indent="0">
              <a:buNone/>
            </a:pPr>
            <a:r>
              <a:rPr lang="en-US" dirty="0"/>
              <a:t>		 giving it a bone.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D511E-5ADA-412E-90D7-1F1185BDF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812" y="3837175"/>
            <a:ext cx="4320988" cy="216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9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4EC11-3F6D-497E-AF84-0083A032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635E9-B360-4B07-90BF-DA0C5C765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repo by </a:t>
            </a:r>
            <a:r>
              <a:rPr lang="en-US" dirty="0" err="1"/>
              <a:t>Corentin</a:t>
            </a:r>
            <a:r>
              <a:rPr lang="en-US" dirty="0"/>
              <a:t> Dumont</a:t>
            </a:r>
          </a:p>
          <a:p>
            <a:r>
              <a:rPr lang="en-US" dirty="0"/>
              <a:t>Scraped knowledge base</a:t>
            </a:r>
          </a:p>
          <a:p>
            <a:pPr lvl="1"/>
            <a:r>
              <a:rPr lang="en-US" dirty="0"/>
              <a:t>1384 text files</a:t>
            </a:r>
          </a:p>
          <a:p>
            <a:pPr lvl="1"/>
            <a:r>
              <a:rPr lang="en-US" dirty="0"/>
              <a:t>Sorted by source/topic</a:t>
            </a:r>
          </a:p>
          <a:p>
            <a:pPr lvl="1"/>
            <a:r>
              <a:rPr lang="en-US" dirty="0"/>
              <a:t>Roughly formatted, image captions</a:t>
            </a:r>
          </a:p>
          <a:p>
            <a:r>
              <a:rPr lang="en-US" dirty="0"/>
              <a:t>Scraped questions corpus</a:t>
            </a:r>
          </a:p>
          <a:p>
            <a:pPr lvl="1"/>
            <a:r>
              <a:rPr lang="en-US" dirty="0"/>
              <a:t>1030 questions</a:t>
            </a:r>
          </a:p>
          <a:p>
            <a:pPr lvl="1"/>
            <a:r>
              <a:rPr lang="en-US" dirty="0"/>
              <a:t>Sorted by topic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9F3D2-5A20-4381-A124-A1916FF51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087" y="365125"/>
            <a:ext cx="3048000" cy="25146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2A6E827-0B04-4A20-B04A-89E1B2D30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75" y="3032125"/>
            <a:ext cx="4533425" cy="304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7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85C2C-8D89-4D24-95BC-CBF93272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1A132-1BF7-46B6-A35B-F11C5E649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Rank keywords in knowledge base by file</a:t>
            </a:r>
          </a:p>
          <a:p>
            <a:r>
              <a:rPr lang="en-US" dirty="0"/>
              <a:t>Enter category</a:t>
            </a:r>
          </a:p>
          <a:p>
            <a:r>
              <a:rPr lang="en-US" dirty="0"/>
              <a:t>Enter question</a:t>
            </a:r>
          </a:p>
          <a:p>
            <a:r>
              <a:rPr lang="en-US" dirty="0"/>
              <a:t>Pick top 3 files</a:t>
            </a:r>
          </a:p>
          <a:p>
            <a:pPr lvl="1"/>
            <a:r>
              <a:rPr lang="en-US" dirty="0"/>
              <a:t>Find keywords from question</a:t>
            </a:r>
          </a:p>
          <a:p>
            <a:r>
              <a:rPr lang="en-US" dirty="0"/>
              <a:t>Calculate similarity between all sentences</a:t>
            </a:r>
          </a:p>
          <a:p>
            <a:r>
              <a:rPr lang="en-US" dirty="0"/>
              <a:t>Highest similarity chosen as answer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09F4573-0196-4FF0-B77C-1D2B85E3E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058" y="3038425"/>
            <a:ext cx="3130742" cy="238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12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4F544C-83CB-467C-9862-F477A2353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0009"/>
            <a:ext cx="10515600" cy="877981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27988539"/>
      </p:ext>
    </p:extLst>
  </p:cSld>
  <p:clrMapOvr>
    <a:masterClrMapping/>
  </p:clrMapOvr>
</p:sld>
</file>

<file path=ppt/theme/theme1.xml><?xml version="1.0" encoding="utf-8"?>
<a:theme xmlns:a="http://schemas.openxmlformats.org/drawingml/2006/main" name="Minecraft-PowerPoint-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4117147-BD1F-1B4F-831F-B3B24B60169B}" vid="{D580C81E-383B-AF4F-A620-EB1915CE366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Minecraft-PowerPoint-Template</Template>
  <TotalTime>359</TotalTime>
  <Words>114</Words>
  <Application>Microsoft Office PowerPoint</Application>
  <PresentationFormat>Widescreen</PresentationFormat>
  <Paragraphs>29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Trebuchet MS</vt:lpstr>
      <vt:lpstr>Minecraft-PowerPoint-Template</vt:lpstr>
      <vt:lpstr>Minecraft Question Answering</vt:lpstr>
      <vt:lpstr>Question Answering</vt:lpstr>
      <vt:lpstr>Data</vt:lpstr>
      <vt:lpstr>System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Minecraft Question Answering</dc:title>
  <dc:creator>Schulz, David</dc:creator>
  <cp:lastModifiedBy>Schulz, David</cp:lastModifiedBy>
  <cp:revision>11</cp:revision>
  <dcterms:created xsi:type="dcterms:W3CDTF">2022-05-16T03:57:43Z</dcterms:created>
  <dcterms:modified xsi:type="dcterms:W3CDTF">2022-05-16T21:12:32Z</dcterms:modified>
</cp:coreProperties>
</file>